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zYMnvV4MWlJV8BG2l+GCN+uid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75527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8684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97813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24646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2957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18" name="Google Shape;11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87413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23630262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23630262b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423630262b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0697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30" name="Google Shape;13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52178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1688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8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8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內容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0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個內容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2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2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內容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5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5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圖片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6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6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797875" y="1231475"/>
            <a:ext cx="7128600" cy="18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 sz="33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202</a:t>
            </a:r>
            <a:r>
              <a:rPr lang="en-US" altLang="zh-TW" sz="33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lang="en-US" sz="33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300" b="1" dirty="0" err="1">
                <a:latin typeface="Times New Roman"/>
                <a:ea typeface="Times New Roman"/>
                <a:cs typeface="Times New Roman"/>
                <a:sym typeface="Times New Roman"/>
              </a:rPr>
              <a:t>TYPT</a:t>
            </a:r>
            <a:r>
              <a:rPr lang="en-US" sz="3300" b="1" dirty="0">
                <a:latin typeface="Times New Roman"/>
                <a:ea typeface="Times New Roman"/>
                <a:cs typeface="Times New Roman"/>
                <a:sym typeface="Times New Roman"/>
              </a:rPr>
              <a:t> (Rep)</a:t>
            </a:r>
            <a:br>
              <a:rPr lang="en-US" sz="3300" b="1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No. 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2000250" y="3569724"/>
            <a:ext cx="51435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Reporter：</a:t>
            </a:r>
            <a:b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Date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:9/26</a:t>
            </a: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(Thu.)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871447" y="6311899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30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6000" b="1">
                <a:latin typeface="Times New Roman"/>
                <a:ea typeface="Times New Roman"/>
                <a:cs typeface="Times New Roman"/>
                <a:sym typeface="Times New Roman"/>
              </a:rPr>
              <a:t>Outline</a:t>
            </a:r>
            <a:endParaRPr sz="6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37065">
              <a:lnSpc>
                <a:spcPct val="120000"/>
              </a:lnSpc>
              <a:buSzPts val="3733"/>
            </a:pPr>
            <a:r>
              <a:rPr lang="en-US" altLang="zh-TW" sz="3200" b="1" dirty="0">
                <a:latin typeface="Times New Roman"/>
                <a:ea typeface="Times New Roman"/>
                <a:cs typeface="Times New Roman"/>
                <a:sym typeface="Times New Roman"/>
              </a:rPr>
              <a:t>Observation Video </a:t>
            </a:r>
            <a:endParaRPr lang="en-US" altLang="zh-TW" sz="32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37065">
              <a:lnSpc>
                <a:spcPct val="120000"/>
              </a:lnSpc>
              <a:buSzPts val="3733"/>
            </a:pPr>
            <a:r>
              <a:rPr lang="en-US" altLang="zh-TW" sz="3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Theory </a:t>
            </a:r>
            <a:r>
              <a:rPr lang="en-US" altLang="zh-TW" sz="3200" b="1" dirty="0">
                <a:latin typeface="Times New Roman"/>
                <a:ea typeface="Times New Roman"/>
                <a:cs typeface="Times New Roman"/>
                <a:sym typeface="Times New Roman"/>
              </a:rPr>
              <a:t>Model &amp; Notation</a:t>
            </a:r>
            <a:endParaRPr sz="3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37065">
              <a:lnSpc>
                <a:spcPct val="120000"/>
              </a:lnSpc>
              <a:buSzPts val="3733"/>
            </a:pPr>
            <a:r>
              <a:rPr lang="en-US" altLang="zh-TW" sz="3200" b="1" dirty="0">
                <a:latin typeface="Times New Roman"/>
                <a:ea typeface="Times New Roman"/>
                <a:cs typeface="Times New Roman"/>
                <a:sym typeface="Times New Roman"/>
              </a:rPr>
              <a:t>Experiment : </a:t>
            </a:r>
            <a:r>
              <a:rPr lang="en-US" altLang="zh-TW" sz="3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Setup</a:t>
            </a:r>
          </a:p>
          <a:p>
            <a:pPr marL="228600" lvl="0" indent="-237065">
              <a:lnSpc>
                <a:spcPct val="120000"/>
              </a:lnSpc>
              <a:buSzPts val="3733"/>
            </a:pPr>
            <a:r>
              <a:rPr lang="en-US" altLang="zh-TW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</a:t>
            </a:r>
            <a:endParaRPr lang="en-US"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37065">
              <a:lnSpc>
                <a:spcPct val="120000"/>
              </a:lnSpc>
              <a:buSzPts val="3733"/>
            </a:pPr>
            <a:r>
              <a:rPr lang="en-US" altLang="zh-TW" sz="3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</a:p>
          <a:p>
            <a:pPr marL="228600" lvl="0" indent="-237065">
              <a:lnSpc>
                <a:spcPct val="120000"/>
              </a:lnSpc>
              <a:buSzPts val="3733"/>
            </a:pPr>
            <a:r>
              <a:rPr lang="en-US" altLang="zh-TW" sz="3200" b="1" dirty="0">
                <a:latin typeface="Times New Roman"/>
                <a:ea typeface="Times New Roman"/>
                <a:cs typeface="Times New Roman"/>
                <a:sym typeface="Times New Roman"/>
              </a:rPr>
              <a:t>Reference</a:t>
            </a:r>
            <a:endParaRPr sz="3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6871447" y="6311899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30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6000" b="1" dirty="0">
                <a:latin typeface="Times New Roman"/>
                <a:ea typeface="Times New Roman"/>
                <a:cs typeface="Times New Roman"/>
                <a:sym typeface="Times New Roman"/>
              </a:rPr>
              <a:t>Observation Video </a:t>
            </a:r>
            <a:endParaRPr sz="60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4"/>
          <p:cNvSpPr txBox="1"/>
          <p:nvPr/>
        </p:nvSpPr>
        <p:spPr>
          <a:xfrm>
            <a:off x="6871447" y="6311899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30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xfrm>
            <a:off x="104050" y="0"/>
            <a:ext cx="88248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6000" b="1" dirty="0">
                <a:latin typeface="Times New Roman"/>
                <a:ea typeface="Times New Roman"/>
                <a:cs typeface="Times New Roman"/>
                <a:sym typeface="Times New Roman"/>
              </a:rPr>
              <a:t>Theory Model &amp; Notation</a:t>
            </a:r>
            <a:endParaRPr sz="60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6"/>
          <p:cNvSpPr txBox="1"/>
          <p:nvPr/>
        </p:nvSpPr>
        <p:spPr>
          <a:xfrm>
            <a:off x="6871447" y="6311899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30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3"/>
          <p:cNvSpPr txBox="1">
            <a:spLocks noGrp="1"/>
          </p:cNvSpPr>
          <p:nvPr>
            <p:ph type="title"/>
          </p:nvPr>
        </p:nvSpPr>
        <p:spPr>
          <a:xfrm>
            <a:off x="52250" y="141151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6000" b="1" dirty="0">
                <a:latin typeface="Times New Roman"/>
                <a:ea typeface="Times New Roman"/>
                <a:cs typeface="Times New Roman"/>
                <a:sym typeface="Times New Roman"/>
              </a:rPr>
              <a:t>Experiment : Setup</a:t>
            </a:r>
            <a:endParaRPr sz="60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6871447" y="6311899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30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23630262b_1_0"/>
          <p:cNvSpPr txBox="1">
            <a:spLocks noGrp="1"/>
          </p:cNvSpPr>
          <p:nvPr>
            <p:ph type="title"/>
          </p:nvPr>
        </p:nvSpPr>
        <p:spPr>
          <a:xfrm>
            <a:off x="264000" y="259251"/>
            <a:ext cx="78867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 </a:t>
            </a:r>
            <a:endParaRPr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title"/>
          </p:nvPr>
        </p:nvSpPr>
        <p:spPr>
          <a:xfrm>
            <a:off x="64000" y="82801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6000" b="1" dirty="0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sz="60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22"/>
          <p:cNvSpPr txBox="1"/>
          <p:nvPr/>
        </p:nvSpPr>
        <p:spPr>
          <a:xfrm>
            <a:off x="6871447" y="6311899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30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6000" b="1" dirty="0">
                <a:latin typeface="Times New Roman"/>
                <a:ea typeface="Times New Roman"/>
                <a:cs typeface="Times New Roman"/>
                <a:sym typeface="Times New Roman"/>
              </a:rPr>
              <a:t>Reference</a:t>
            </a:r>
            <a:endParaRPr sz="6000" dirty="0"/>
          </a:p>
        </p:txBody>
      </p:sp>
      <p:sp>
        <p:nvSpPr>
          <p:cNvPr id="139" name="Google Shape;139;p24"/>
          <p:cNvSpPr txBox="1"/>
          <p:nvPr/>
        </p:nvSpPr>
        <p:spPr>
          <a:xfrm>
            <a:off x="6871447" y="6311899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3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30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</Words>
  <Application>Microsoft Office PowerPoint</Application>
  <PresentationFormat>如螢幕大小 (4:3)</PresentationFormat>
  <Paragraphs>23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佈景主題</vt:lpstr>
      <vt:lpstr>2025 TYPT (Rep)  No. </vt:lpstr>
      <vt:lpstr>Outline</vt:lpstr>
      <vt:lpstr>Observation Video </vt:lpstr>
      <vt:lpstr>Theory Model &amp; Notation</vt:lpstr>
      <vt:lpstr>Experiment : Setup</vt:lpstr>
      <vt:lpstr>Data Analysis  </vt:lpstr>
      <vt:lpstr>Conclusion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TYPT (Rep)  No. </dc:title>
  <dc:creator>翔翔 葛</dc:creator>
  <cp:lastModifiedBy>User</cp:lastModifiedBy>
  <cp:revision>4</cp:revision>
  <dcterms:created xsi:type="dcterms:W3CDTF">2023-02-24T04:40:58Z</dcterms:created>
  <dcterms:modified xsi:type="dcterms:W3CDTF">2024-09-09T04:42:26Z</dcterms:modified>
</cp:coreProperties>
</file>