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644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38884-B4D6-4701-8EB4-3E9D93D9DDCE}" type="datetimeFigureOut">
              <a:rPr lang="zh-TW" altLang="en-US" smtClean="0"/>
              <a:t>2025/09/05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4CC8A-E475-408B-A1BA-4651355C6F8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10326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38884-B4D6-4701-8EB4-3E9D93D9DDCE}" type="datetimeFigureOut">
              <a:rPr lang="zh-TW" altLang="en-US" smtClean="0"/>
              <a:t>2025/09/05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4CC8A-E475-408B-A1BA-4651355C6F8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45661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38884-B4D6-4701-8EB4-3E9D93D9DDCE}" type="datetimeFigureOut">
              <a:rPr lang="zh-TW" altLang="en-US" smtClean="0"/>
              <a:t>2025/09/05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4CC8A-E475-408B-A1BA-4651355C6F8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16522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38884-B4D6-4701-8EB4-3E9D93D9DDCE}" type="datetimeFigureOut">
              <a:rPr lang="zh-TW" altLang="en-US" smtClean="0"/>
              <a:t>2025/09/05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4CC8A-E475-408B-A1BA-4651355C6F8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67354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38884-B4D6-4701-8EB4-3E9D93D9DDCE}" type="datetimeFigureOut">
              <a:rPr lang="zh-TW" altLang="en-US" smtClean="0"/>
              <a:t>2025/09/05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4CC8A-E475-408B-A1BA-4651355C6F8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07196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38884-B4D6-4701-8EB4-3E9D93D9DDCE}" type="datetimeFigureOut">
              <a:rPr lang="zh-TW" altLang="en-US" smtClean="0"/>
              <a:t>2025/09/05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4CC8A-E475-408B-A1BA-4651355C6F8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23325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38884-B4D6-4701-8EB4-3E9D93D9DDCE}" type="datetimeFigureOut">
              <a:rPr lang="zh-TW" altLang="en-US" smtClean="0"/>
              <a:t>2025/09/05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4CC8A-E475-408B-A1BA-4651355C6F8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45182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38884-B4D6-4701-8EB4-3E9D93D9DDCE}" type="datetimeFigureOut">
              <a:rPr lang="zh-TW" altLang="en-US" smtClean="0"/>
              <a:t>2025/09/05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4CC8A-E475-408B-A1BA-4651355C6F8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64475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38884-B4D6-4701-8EB4-3E9D93D9DDCE}" type="datetimeFigureOut">
              <a:rPr lang="zh-TW" altLang="en-US" smtClean="0"/>
              <a:t>2025/09/05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4CC8A-E475-408B-A1BA-4651355C6F8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4413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38884-B4D6-4701-8EB4-3E9D93D9DDCE}" type="datetimeFigureOut">
              <a:rPr lang="zh-TW" altLang="en-US" smtClean="0"/>
              <a:t>2025/09/05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4CC8A-E475-408B-A1BA-4651355C6F8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53448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38884-B4D6-4701-8EB4-3E9D93D9DDCE}" type="datetimeFigureOut">
              <a:rPr lang="zh-TW" altLang="en-US" smtClean="0"/>
              <a:t>2025/09/05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4CC8A-E475-408B-A1BA-4651355C6F8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5289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038884-B4D6-4701-8EB4-3E9D93D9DDCE}" type="datetimeFigureOut">
              <a:rPr lang="zh-TW" altLang="en-US" smtClean="0"/>
              <a:t>2025/09/05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A4CC8A-E475-408B-A1BA-4651355C6F8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10254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368" y="0"/>
            <a:ext cx="79912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639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570" y="0"/>
            <a:ext cx="83548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2464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503" y="79203"/>
            <a:ext cx="4730993" cy="6699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6785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212" y="517375"/>
            <a:ext cx="7315576" cy="5823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8362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788" y="1260363"/>
            <a:ext cx="7258423" cy="4337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4668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919" y="0"/>
            <a:ext cx="68641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6343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寬螢幕</PresentationFormat>
  <Paragraphs>0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1" baseType="lpstr"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1</cp:revision>
  <dcterms:created xsi:type="dcterms:W3CDTF">2025-09-05T00:47:28Z</dcterms:created>
  <dcterms:modified xsi:type="dcterms:W3CDTF">2025-09-05T00:53:30Z</dcterms:modified>
</cp:coreProperties>
</file>